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  <p:embeddedFont>
      <p:font typeface="Comfortaa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Comfortaa-bold.fntdata"/><Relationship Id="rId27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d95933da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d95933da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d95933da8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6d95933da8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d95933da8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d95933da8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d95933da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d95933da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d95933da8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d95933da8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6d95933da8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6d95933da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d95933da8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d95933da8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d95933da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d95933da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6d95933da8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6d95933da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6d95933da8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6d95933da8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d95933da8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d95933da8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6d95933da8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6d95933da8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439575" y="658425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419" sz="1150">
                <a:solidFill>
                  <a:srgbClr val="37373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b="1" i="1" lang="es-419" sz="30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Prevención y diagnóstico de la pulpitis y la gingivitis en la infancia y la adolescencia”</a:t>
            </a:r>
            <a:endParaRPr sz="30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Shayna Benavides Betancourt. Grupo 1B.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Palabras claves utilizadas.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168200" y="154907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Prevención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Diagnóstico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Pulpitis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Gingivitis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Infancia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Adolescencia. 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/>
              <a:t>Estrategia </a:t>
            </a:r>
            <a:endParaRPr sz="3000"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Arial"/>
              <a:buChar char="●"/>
            </a:pPr>
            <a:r>
              <a:rPr b="1"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419" sz="18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(PREVEN* OR DIAGNOSTIC*) AND ((PULP* OR GINGIV* OR “AFECCION GINGIVAL”) AND (INFAN* OR ADOLESCEN* OR NIÑ* OR JOVEN*))</a:t>
            </a:r>
            <a:endParaRPr sz="18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A64D7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Registro en plataforma de dialnet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975375" y="1567550"/>
            <a:ext cx="35967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75" y="1567550"/>
            <a:ext cx="3596698" cy="29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3425" y="1567550"/>
            <a:ext cx="3730652" cy="291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Primer articulo.</a:t>
            </a:r>
            <a:endParaRPr/>
          </a:p>
        </p:txBody>
      </p:sp>
      <p:pic>
        <p:nvPicPr>
          <p:cNvPr id="162" name="Google Shape;1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17063"/>
            <a:ext cx="3286997" cy="210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2197" y="1454725"/>
            <a:ext cx="5399804" cy="30777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17"/>
          <p:cNvCxnSpPr/>
          <p:nvPr/>
        </p:nvCxnSpPr>
        <p:spPr>
          <a:xfrm flipH="1" rot="10800000">
            <a:off x="7408725" y="3273025"/>
            <a:ext cx="488400" cy="10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17"/>
          <p:cNvSpPr/>
          <p:nvPr/>
        </p:nvSpPr>
        <p:spPr>
          <a:xfrm>
            <a:off x="461263" y="394221"/>
            <a:ext cx="314375" cy="124800"/>
          </a:xfrm>
          <a:custGeom>
            <a:rect b="b" l="l" r="r" t="t"/>
            <a:pathLst>
              <a:path extrusionOk="0" h="4992" w="12575">
                <a:moveTo>
                  <a:pt x="11475" y="441"/>
                </a:moveTo>
                <a:cubicBezTo>
                  <a:pt x="7694" y="441"/>
                  <a:pt x="-1437" y="-1280"/>
                  <a:pt x="253" y="2103"/>
                </a:cubicBezTo>
                <a:cubicBezTo>
                  <a:pt x="2058" y="5716"/>
                  <a:pt x="8945" y="5590"/>
                  <a:pt x="12306" y="3350"/>
                </a:cubicBezTo>
                <a:cubicBezTo>
                  <a:pt x="13206" y="2750"/>
                  <a:pt x="11196" y="1340"/>
                  <a:pt x="10228" y="856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6" name="Google Shape;166;p17"/>
          <p:cNvSpPr/>
          <p:nvPr/>
        </p:nvSpPr>
        <p:spPr>
          <a:xfrm>
            <a:off x="5132532" y="3431065"/>
            <a:ext cx="374650" cy="141300"/>
          </a:xfrm>
          <a:custGeom>
            <a:rect b="b" l="l" r="r" t="t"/>
            <a:pathLst>
              <a:path extrusionOk="0" h="5652" w="14986">
                <a:moveTo>
                  <a:pt x="14986" y="1164"/>
                </a:moveTo>
                <a:cubicBezTo>
                  <a:pt x="10252" y="-21"/>
                  <a:pt x="-2267" y="-1235"/>
                  <a:pt x="439" y="2826"/>
                </a:cubicBezTo>
                <a:cubicBezTo>
                  <a:pt x="3138" y="6876"/>
                  <a:pt x="14986" y="6447"/>
                  <a:pt x="14986" y="1580"/>
                </a:cubicBez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7" name="Google Shape;167;p17"/>
          <p:cNvSpPr txBox="1"/>
          <p:nvPr/>
        </p:nvSpPr>
        <p:spPr>
          <a:xfrm>
            <a:off x="8052950" y="2971800"/>
            <a:ext cx="9039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Lato"/>
                <a:ea typeface="Lato"/>
                <a:cs typeface="Lato"/>
                <a:sym typeface="Lato"/>
              </a:rPr>
              <a:t>elegimos</a:t>
            </a:r>
            <a:r>
              <a:rPr lang="es-419">
                <a:latin typeface="Lato"/>
                <a:ea typeface="Lato"/>
                <a:cs typeface="Lato"/>
                <a:sym typeface="Lato"/>
              </a:rPr>
              <a:t> este </a:t>
            </a:r>
            <a:r>
              <a:rPr lang="es-419">
                <a:latin typeface="Lato"/>
                <a:ea typeface="Lato"/>
                <a:cs typeface="Lato"/>
                <a:sym typeface="Lato"/>
              </a:rPr>
              <a:t>artículo</a:t>
            </a:r>
            <a:r>
              <a:rPr lang="es-419">
                <a:latin typeface="Lato"/>
                <a:ea typeface="Lato"/>
                <a:cs typeface="Lato"/>
                <a:sym typeface="Lato"/>
              </a:rPr>
              <a:t>.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Primer articulo</a:t>
            </a:r>
            <a:endParaRPr/>
          </a:p>
        </p:txBody>
      </p:sp>
      <p:pic>
        <p:nvPicPr>
          <p:cNvPr id="173" name="Google Shape;17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0927" y="1460250"/>
            <a:ext cx="5556202" cy="35308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18"/>
          <p:cNvCxnSpPr/>
          <p:nvPr/>
        </p:nvCxnSpPr>
        <p:spPr>
          <a:xfrm>
            <a:off x="446800" y="571500"/>
            <a:ext cx="10500" cy="15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" name="Google Shape;175;p18"/>
          <p:cNvSpPr/>
          <p:nvPr/>
        </p:nvSpPr>
        <p:spPr>
          <a:xfrm>
            <a:off x="2544968" y="2443100"/>
            <a:ext cx="723300" cy="249050"/>
          </a:xfrm>
          <a:custGeom>
            <a:rect b="b" l="l" r="r" t="t"/>
            <a:pathLst>
              <a:path extrusionOk="0" h="9962" w="28932">
                <a:moveTo>
                  <a:pt x="214" y="0"/>
                </a:moveTo>
                <a:cubicBezTo>
                  <a:pt x="214" y="3031"/>
                  <a:pt x="-643" y="6858"/>
                  <a:pt x="1500" y="9001"/>
                </a:cubicBezTo>
                <a:cubicBezTo>
                  <a:pt x="3321" y="10822"/>
                  <a:pt x="6639" y="9430"/>
                  <a:pt x="9215" y="9430"/>
                </a:cubicBezTo>
                <a:cubicBezTo>
                  <a:pt x="15789" y="9430"/>
                  <a:pt x="22358" y="9001"/>
                  <a:pt x="28932" y="9001"/>
                </a:cubicBez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Google Shape;176;p18"/>
          <p:cNvSpPr/>
          <p:nvPr/>
        </p:nvSpPr>
        <p:spPr>
          <a:xfrm>
            <a:off x="3236125" y="2560975"/>
            <a:ext cx="197575" cy="203600"/>
          </a:xfrm>
          <a:custGeom>
            <a:rect b="b" l="l" r="r" t="t"/>
            <a:pathLst>
              <a:path extrusionOk="0" h="8144" w="7903">
                <a:moveTo>
                  <a:pt x="0" y="0"/>
                </a:moveTo>
                <a:cubicBezTo>
                  <a:pt x="2999" y="749"/>
                  <a:pt x="8465" y="2145"/>
                  <a:pt x="7715" y="5143"/>
                </a:cubicBezTo>
                <a:cubicBezTo>
                  <a:pt x="7109" y="7564"/>
                  <a:pt x="3088" y="7027"/>
                  <a:pt x="857" y="8144"/>
                </a:cubicBez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7" name="Google Shape;177;p18"/>
          <p:cNvSpPr txBox="1"/>
          <p:nvPr/>
        </p:nvSpPr>
        <p:spPr>
          <a:xfrm>
            <a:off x="3579025" y="2443100"/>
            <a:ext cx="2861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pinchamos</a:t>
            </a:r>
            <a:r>
              <a:rPr b="1" lang="es-419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 en la </a:t>
            </a:r>
            <a:r>
              <a:rPr b="1" lang="es-419">
                <a:solidFill>
                  <a:srgbClr val="FF00FF"/>
                </a:solidFill>
                <a:latin typeface="Lato"/>
                <a:ea typeface="Lato"/>
                <a:cs typeface="Lato"/>
                <a:sym typeface="Lato"/>
              </a:rPr>
              <a:t>localización</a:t>
            </a:r>
            <a:r>
              <a:rPr lang="es-419">
                <a:latin typeface="Lato"/>
                <a:ea typeface="Lato"/>
                <a:cs typeface="Lato"/>
                <a:sym typeface="Lato"/>
              </a:rPr>
              <a:t>.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Se encuentra disponible en el </a:t>
            </a:r>
            <a:r>
              <a:rPr lang="es-419"/>
              <a:t>catálogo</a:t>
            </a:r>
            <a:r>
              <a:rPr lang="es-419"/>
              <a:t> de la us, y </a:t>
            </a:r>
            <a:r>
              <a:rPr lang="es-419"/>
              <a:t>a continuación</a:t>
            </a:r>
            <a:r>
              <a:rPr lang="es-419"/>
              <a:t> pinchamos en el link.</a:t>
            </a:r>
            <a:endParaRPr/>
          </a:p>
        </p:txBody>
      </p:sp>
      <p:pic>
        <p:nvPicPr>
          <p:cNvPr id="183" name="Google Shape;18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350" y="1438825"/>
            <a:ext cx="6169283" cy="35308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/>
          <p:nvPr/>
        </p:nvSpPr>
        <p:spPr>
          <a:xfrm>
            <a:off x="2089616" y="2814614"/>
            <a:ext cx="1085275" cy="310550"/>
          </a:xfrm>
          <a:custGeom>
            <a:rect b="b" l="l" r="r" t="t"/>
            <a:pathLst>
              <a:path extrusionOk="0" h="12422" w="43411">
                <a:moveTo>
                  <a:pt x="5569" y="10002"/>
                </a:moveTo>
                <a:cubicBezTo>
                  <a:pt x="15860" y="10002"/>
                  <a:pt x="26447" y="13358"/>
                  <a:pt x="36430" y="10859"/>
                </a:cubicBezTo>
                <a:cubicBezTo>
                  <a:pt x="38850" y="10253"/>
                  <a:pt x="43778" y="10306"/>
                  <a:pt x="43288" y="7859"/>
                </a:cubicBezTo>
                <a:cubicBezTo>
                  <a:pt x="42179" y="2317"/>
                  <a:pt x="32483" y="4516"/>
                  <a:pt x="27000" y="3144"/>
                </a:cubicBezTo>
                <a:cubicBezTo>
                  <a:pt x="18950" y="1130"/>
                  <a:pt x="9562" y="-1853"/>
                  <a:pt x="2140" y="1858"/>
                </a:cubicBezTo>
                <a:cubicBezTo>
                  <a:pt x="-799" y="3328"/>
                  <a:pt x="-594" y="9894"/>
                  <a:pt x="2140" y="11716"/>
                </a:cubicBezTo>
                <a:cubicBezTo>
                  <a:pt x="4399" y="13221"/>
                  <a:pt x="7569" y="11716"/>
                  <a:pt x="10284" y="11716"/>
                </a:cubicBez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185" name="Google Shape;185;p19"/>
          <p:cNvCxnSpPr/>
          <p:nvPr/>
        </p:nvCxnSpPr>
        <p:spPr>
          <a:xfrm>
            <a:off x="1596625" y="3000375"/>
            <a:ext cx="4071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Pinchamos en la primera opción disponible en B Centros Salud Deposito.</a:t>
            </a:r>
            <a:endParaRPr/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475" y="1639500"/>
            <a:ext cx="4522000" cy="3180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0875" y="1639500"/>
            <a:ext cx="3995728" cy="318014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/>
          <p:nvPr/>
        </p:nvSpPr>
        <p:spPr>
          <a:xfrm>
            <a:off x="1117755" y="3289286"/>
            <a:ext cx="2338925" cy="819350"/>
          </a:xfrm>
          <a:custGeom>
            <a:rect b="b" l="l" r="r" t="t"/>
            <a:pathLst>
              <a:path extrusionOk="0" h="32774" w="93557">
                <a:moveTo>
                  <a:pt x="77020" y="6875"/>
                </a:moveTo>
                <a:cubicBezTo>
                  <a:pt x="68189" y="5270"/>
                  <a:pt x="59674" y="2204"/>
                  <a:pt x="50873" y="446"/>
                </a:cubicBezTo>
                <a:cubicBezTo>
                  <a:pt x="43135" y="-1099"/>
                  <a:pt x="35189" y="2589"/>
                  <a:pt x="27299" y="2589"/>
                </a:cubicBezTo>
                <a:cubicBezTo>
                  <a:pt x="20000" y="2589"/>
                  <a:pt x="12216" y="1165"/>
                  <a:pt x="5439" y="3875"/>
                </a:cubicBezTo>
                <a:cubicBezTo>
                  <a:pt x="1879" y="5299"/>
                  <a:pt x="-757" y="10476"/>
                  <a:pt x="296" y="14162"/>
                </a:cubicBezTo>
                <a:cubicBezTo>
                  <a:pt x="3354" y="24869"/>
                  <a:pt x="17067" y="31585"/>
                  <a:pt x="28156" y="32592"/>
                </a:cubicBezTo>
                <a:cubicBezTo>
                  <a:pt x="36186" y="33321"/>
                  <a:pt x="44124" y="30262"/>
                  <a:pt x="52159" y="29592"/>
                </a:cubicBezTo>
                <a:cubicBezTo>
                  <a:pt x="65286" y="28497"/>
                  <a:pt x="81056" y="34926"/>
                  <a:pt x="91593" y="27020"/>
                </a:cubicBezTo>
                <a:cubicBezTo>
                  <a:pt x="98822" y="21596"/>
                  <a:pt x="83485" y="6018"/>
                  <a:pt x="74448" y="6018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4" name="Google Shape;194;p20"/>
          <p:cNvSpPr/>
          <p:nvPr/>
        </p:nvSpPr>
        <p:spPr>
          <a:xfrm>
            <a:off x="5687826" y="3051591"/>
            <a:ext cx="1930150" cy="864375"/>
          </a:xfrm>
          <a:custGeom>
            <a:rect b="b" l="l" r="r" t="t"/>
            <a:pathLst>
              <a:path extrusionOk="0" h="34575" w="77206">
                <a:moveTo>
                  <a:pt x="15089" y="31812"/>
                </a:moveTo>
                <a:cubicBezTo>
                  <a:pt x="28959" y="31812"/>
                  <a:pt x="42795" y="33527"/>
                  <a:pt x="56665" y="33527"/>
                </a:cubicBezTo>
                <a:cubicBezTo>
                  <a:pt x="62681" y="33527"/>
                  <a:pt x="69855" y="35850"/>
                  <a:pt x="74668" y="32241"/>
                </a:cubicBezTo>
                <a:cubicBezTo>
                  <a:pt x="77788" y="29901"/>
                  <a:pt x="77327" y="24452"/>
                  <a:pt x="76382" y="20668"/>
                </a:cubicBezTo>
                <a:cubicBezTo>
                  <a:pt x="74733" y="14065"/>
                  <a:pt x="70196" y="6145"/>
                  <a:pt x="63523" y="4809"/>
                </a:cubicBezTo>
                <a:cubicBezTo>
                  <a:pt x="54553" y="3013"/>
                  <a:pt x="44966" y="6172"/>
                  <a:pt x="36091" y="3952"/>
                </a:cubicBezTo>
                <a:cubicBezTo>
                  <a:pt x="26241" y="1488"/>
                  <a:pt x="14365" y="-2558"/>
                  <a:pt x="5659" y="2666"/>
                </a:cubicBezTo>
                <a:cubicBezTo>
                  <a:pt x="-2190" y="7376"/>
                  <a:pt x="-1118" y="22774"/>
                  <a:pt x="4373" y="30098"/>
                </a:cubicBezTo>
                <a:cubicBezTo>
                  <a:pt x="8157" y="35145"/>
                  <a:pt x="16496" y="34384"/>
                  <a:pt x="22804" y="34384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195" name="Google Shape;195;p20"/>
          <p:cNvCxnSpPr/>
          <p:nvPr/>
        </p:nvCxnSpPr>
        <p:spPr>
          <a:xfrm flipH="1" rot="10800000">
            <a:off x="4308000" y="3547000"/>
            <a:ext cx="1285500" cy="21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Podemos observar donde solicitar dicho documento.</a:t>
            </a:r>
            <a:endParaRPr/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25" y="1481050"/>
            <a:ext cx="4924947" cy="344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2775" y="1460250"/>
            <a:ext cx="3778825" cy="337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1"/>
          <p:cNvSpPr/>
          <p:nvPr/>
        </p:nvSpPr>
        <p:spPr>
          <a:xfrm>
            <a:off x="671191" y="1538365"/>
            <a:ext cx="2675675" cy="1295025"/>
          </a:xfrm>
          <a:custGeom>
            <a:rect b="b" l="l" r="r" t="t"/>
            <a:pathLst>
              <a:path extrusionOk="0" h="51801" w="107027">
                <a:moveTo>
                  <a:pt x="12222" y="46115"/>
                </a:moveTo>
                <a:cubicBezTo>
                  <a:pt x="36792" y="46115"/>
                  <a:pt x="61553" y="54725"/>
                  <a:pt x="85789" y="50687"/>
                </a:cubicBezTo>
                <a:cubicBezTo>
                  <a:pt x="91424" y="49748"/>
                  <a:pt x="97867" y="48375"/>
                  <a:pt x="101584" y="44037"/>
                </a:cubicBezTo>
                <a:cubicBezTo>
                  <a:pt x="105957" y="38934"/>
                  <a:pt x="107887" y="31092"/>
                  <a:pt x="106571" y="24502"/>
                </a:cubicBezTo>
                <a:cubicBezTo>
                  <a:pt x="102555" y="4394"/>
                  <a:pt x="68887" y="4551"/>
                  <a:pt x="48382" y="4551"/>
                </a:cubicBezTo>
                <a:cubicBezTo>
                  <a:pt x="41571" y="4551"/>
                  <a:pt x="34665" y="4366"/>
                  <a:pt x="28016" y="2889"/>
                </a:cubicBezTo>
                <a:cubicBezTo>
                  <a:pt x="22966" y="1767"/>
                  <a:pt x="17263" y="-1504"/>
                  <a:pt x="12637" y="810"/>
                </a:cubicBezTo>
                <a:cubicBezTo>
                  <a:pt x="5832" y="4214"/>
                  <a:pt x="1009" y="12368"/>
                  <a:pt x="168" y="19930"/>
                </a:cubicBezTo>
                <a:cubicBezTo>
                  <a:pt x="-505" y="25984"/>
                  <a:pt x="4094" y="31477"/>
                  <a:pt x="5572" y="37386"/>
                </a:cubicBezTo>
                <a:cubicBezTo>
                  <a:pt x="6390" y="40656"/>
                  <a:pt x="5213" y="44664"/>
                  <a:pt x="7234" y="47362"/>
                </a:cubicBezTo>
                <a:cubicBezTo>
                  <a:pt x="9336" y="50167"/>
                  <a:pt x="13704" y="50687"/>
                  <a:pt x="17209" y="50687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4" name="Google Shape;204;p21"/>
          <p:cNvSpPr/>
          <p:nvPr/>
        </p:nvSpPr>
        <p:spPr>
          <a:xfrm>
            <a:off x="5810158" y="3828560"/>
            <a:ext cx="1266050" cy="831925"/>
          </a:xfrm>
          <a:custGeom>
            <a:rect b="b" l="l" r="r" t="t"/>
            <a:pathLst>
              <a:path extrusionOk="0" h="33277" w="50642">
                <a:moveTo>
                  <a:pt x="50642" y="4384"/>
                </a:moveTo>
                <a:cubicBezTo>
                  <a:pt x="42715" y="4384"/>
                  <a:pt x="34798" y="3428"/>
                  <a:pt x="26951" y="2306"/>
                </a:cubicBezTo>
                <a:cubicBezTo>
                  <a:pt x="21313" y="1500"/>
                  <a:pt x="15004" y="-1488"/>
                  <a:pt x="9910" y="1059"/>
                </a:cubicBezTo>
                <a:cubicBezTo>
                  <a:pt x="3537" y="4246"/>
                  <a:pt x="-1049" y="13191"/>
                  <a:pt x="350" y="20178"/>
                </a:cubicBezTo>
                <a:cubicBezTo>
                  <a:pt x="3129" y="34059"/>
                  <a:pt x="30138" y="36764"/>
                  <a:pt x="41914" y="28907"/>
                </a:cubicBezTo>
                <a:cubicBezTo>
                  <a:pt x="48707" y="24375"/>
                  <a:pt x="48149" y="13381"/>
                  <a:pt x="48149" y="5215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5" name="Google Shape;205;p21"/>
          <p:cNvSpPr/>
          <p:nvPr/>
        </p:nvSpPr>
        <p:spPr>
          <a:xfrm>
            <a:off x="7120807" y="3819356"/>
            <a:ext cx="1298675" cy="856625"/>
          </a:xfrm>
          <a:custGeom>
            <a:rect b="b" l="l" r="r" t="t"/>
            <a:pathLst>
              <a:path extrusionOk="0" h="34265" w="51947">
                <a:moveTo>
                  <a:pt x="44352" y="2674"/>
                </a:moveTo>
                <a:cubicBezTo>
                  <a:pt x="32110" y="1142"/>
                  <a:pt x="19329" y="-1567"/>
                  <a:pt x="7360" y="1427"/>
                </a:cubicBezTo>
                <a:cubicBezTo>
                  <a:pt x="687" y="3096"/>
                  <a:pt x="-1179" y="14348"/>
                  <a:pt x="710" y="20962"/>
                </a:cubicBezTo>
                <a:cubicBezTo>
                  <a:pt x="5057" y="36185"/>
                  <a:pt x="35313" y="37917"/>
                  <a:pt x="47677" y="28028"/>
                </a:cubicBezTo>
                <a:cubicBezTo>
                  <a:pt x="54763" y="22361"/>
                  <a:pt x="52466" y="5073"/>
                  <a:pt x="44352" y="1011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Segundo </a:t>
            </a:r>
            <a:r>
              <a:rPr lang="es-419"/>
              <a:t>artículo: seguimos el mismo procedimiento que con el primero.</a:t>
            </a:r>
            <a:endParaRPr/>
          </a:p>
        </p:txBody>
      </p:sp>
      <p:pic>
        <p:nvPicPr>
          <p:cNvPr id="211" name="Google Shape;2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375" y="1460250"/>
            <a:ext cx="6837222" cy="30839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>
            <a:off x="1672925" y="2796592"/>
            <a:ext cx="3550825" cy="390350"/>
          </a:xfrm>
          <a:custGeom>
            <a:rect b="b" l="l" r="r" t="t"/>
            <a:pathLst>
              <a:path extrusionOk="0" h="15614" w="142033">
                <a:moveTo>
                  <a:pt x="832" y="7839"/>
                </a:moveTo>
                <a:cubicBezTo>
                  <a:pt x="832" y="3800"/>
                  <a:pt x="8015" y="3267"/>
                  <a:pt x="12054" y="3267"/>
                </a:cubicBezTo>
                <a:cubicBezTo>
                  <a:pt x="22445" y="3267"/>
                  <a:pt x="33038" y="1227"/>
                  <a:pt x="43227" y="3267"/>
                </a:cubicBezTo>
                <a:cubicBezTo>
                  <a:pt x="49500" y="4523"/>
                  <a:pt x="55998" y="5724"/>
                  <a:pt x="62346" y="4930"/>
                </a:cubicBezTo>
                <a:cubicBezTo>
                  <a:pt x="79420" y="2794"/>
                  <a:pt x="96737" y="3447"/>
                  <a:pt x="113885" y="2020"/>
                </a:cubicBezTo>
                <a:cubicBezTo>
                  <a:pt x="123186" y="1246"/>
                  <a:pt x="137558" y="-3418"/>
                  <a:pt x="141732" y="4930"/>
                </a:cubicBezTo>
                <a:cubicBezTo>
                  <a:pt x="143592" y="8649"/>
                  <a:pt x="134960" y="10154"/>
                  <a:pt x="130926" y="11164"/>
                </a:cubicBezTo>
                <a:cubicBezTo>
                  <a:pt x="117872" y="14431"/>
                  <a:pt x="104066" y="13243"/>
                  <a:pt x="90609" y="13243"/>
                </a:cubicBezTo>
                <a:cubicBezTo>
                  <a:pt x="70795" y="13243"/>
                  <a:pt x="50906" y="12281"/>
                  <a:pt x="31173" y="14074"/>
                </a:cubicBezTo>
                <a:cubicBezTo>
                  <a:pt x="20646" y="15031"/>
                  <a:pt x="0" y="18825"/>
                  <a:pt x="0" y="8255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125" y="126125"/>
            <a:ext cx="7610751" cy="445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3"/>
          <p:cNvSpPr/>
          <p:nvPr/>
        </p:nvSpPr>
        <p:spPr>
          <a:xfrm>
            <a:off x="1553701" y="2073774"/>
            <a:ext cx="1660775" cy="555475"/>
          </a:xfrm>
          <a:custGeom>
            <a:rect b="b" l="l" r="r" t="t"/>
            <a:pathLst>
              <a:path extrusionOk="0" h="22219" w="66431">
                <a:moveTo>
                  <a:pt x="50489" y="1839"/>
                </a:moveTo>
                <a:cubicBezTo>
                  <a:pt x="35935" y="-242"/>
                  <a:pt x="20081" y="-1548"/>
                  <a:pt x="6432" y="3917"/>
                </a:cubicBezTo>
                <a:cubicBezTo>
                  <a:pt x="3418" y="5124"/>
                  <a:pt x="-591" y="8249"/>
                  <a:pt x="197" y="11398"/>
                </a:cubicBezTo>
                <a:cubicBezTo>
                  <a:pt x="3247" y="23590"/>
                  <a:pt x="24206" y="20542"/>
                  <a:pt x="36773" y="20542"/>
                </a:cubicBezTo>
                <a:cubicBezTo>
                  <a:pt x="46534" y="20542"/>
                  <a:pt x="61505" y="25949"/>
                  <a:pt x="65868" y="17217"/>
                </a:cubicBezTo>
                <a:cubicBezTo>
                  <a:pt x="69160" y="10630"/>
                  <a:pt x="55828" y="5966"/>
                  <a:pt x="49243" y="2670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275" y="640775"/>
            <a:ext cx="7304799" cy="42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00" y="682350"/>
            <a:ext cx="4991100" cy="432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5125" y="682350"/>
            <a:ext cx="3706101" cy="427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/>
          <p:nvPr/>
        </p:nvSpPr>
        <p:spPr>
          <a:xfrm>
            <a:off x="1239670" y="946809"/>
            <a:ext cx="2809650" cy="871600"/>
          </a:xfrm>
          <a:custGeom>
            <a:rect b="b" l="l" r="r" t="t"/>
            <a:pathLst>
              <a:path extrusionOk="0" h="34864" w="112386">
                <a:moveTo>
                  <a:pt x="4446" y="30708"/>
                </a:moveTo>
                <a:cubicBezTo>
                  <a:pt x="28316" y="30708"/>
                  <a:pt x="52065" y="34864"/>
                  <a:pt x="75935" y="34864"/>
                </a:cubicBezTo>
                <a:cubicBezTo>
                  <a:pt x="89260" y="34864"/>
                  <a:pt x="115330" y="30750"/>
                  <a:pt x="112096" y="17823"/>
                </a:cubicBezTo>
                <a:cubicBezTo>
                  <a:pt x="108120" y="1929"/>
                  <a:pt x="80266" y="8264"/>
                  <a:pt x="63882" y="8264"/>
                </a:cubicBezTo>
                <a:cubicBezTo>
                  <a:pt x="44206" y="8264"/>
                  <a:pt x="24367" y="-3569"/>
                  <a:pt x="5277" y="1198"/>
                </a:cubicBezTo>
                <a:cubicBezTo>
                  <a:pt x="289" y="2444"/>
                  <a:pt x="1536" y="11020"/>
                  <a:pt x="1536" y="16161"/>
                </a:cubicBezTo>
                <a:cubicBezTo>
                  <a:pt x="1536" y="20873"/>
                  <a:pt x="-1492" y="26371"/>
                  <a:pt x="1121" y="30292"/>
                </a:cubicBezTo>
                <a:cubicBezTo>
                  <a:pt x="2056" y="31694"/>
                  <a:pt x="4423" y="31124"/>
                  <a:pt x="6108" y="31124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1" name="Google Shape;231;p25"/>
          <p:cNvSpPr/>
          <p:nvPr/>
        </p:nvSpPr>
        <p:spPr>
          <a:xfrm>
            <a:off x="6900470" y="2960616"/>
            <a:ext cx="1356825" cy="890375"/>
          </a:xfrm>
          <a:custGeom>
            <a:rect b="b" l="l" r="r" t="t"/>
            <a:pathLst>
              <a:path extrusionOk="0" h="35615" w="54273">
                <a:moveTo>
                  <a:pt x="47762" y="2525"/>
                </a:moveTo>
                <a:cubicBezTo>
                  <a:pt x="42108" y="643"/>
                  <a:pt x="35788" y="2953"/>
                  <a:pt x="29889" y="2110"/>
                </a:cubicBezTo>
                <a:cubicBezTo>
                  <a:pt x="22209" y="1012"/>
                  <a:pt x="13268" y="-1880"/>
                  <a:pt x="6614" y="2110"/>
                </a:cubicBezTo>
                <a:cubicBezTo>
                  <a:pt x="157" y="5982"/>
                  <a:pt x="-1490" y="17285"/>
                  <a:pt x="1626" y="24138"/>
                </a:cubicBezTo>
                <a:cubicBezTo>
                  <a:pt x="8574" y="39417"/>
                  <a:pt x="40049" y="38501"/>
                  <a:pt x="51918" y="26632"/>
                </a:cubicBezTo>
                <a:cubicBezTo>
                  <a:pt x="57804" y="20746"/>
                  <a:pt x="51468" y="6660"/>
                  <a:pt x="44021" y="2941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2" name="Google Shape;232;p25"/>
          <p:cNvSpPr/>
          <p:nvPr/>
        </p:nvSpPr>
        <p:spPr>
          <a:xfrm>
            <a:off x="5391602" y="1698738"/>
            <a:ext cx="2587900" cy="1171275"/>
          </a:xfrm>
          <a:custGeom>
            <a:rect b="b" l="l" r="r" t="t"/>
            <a:pathLst>
              <a:path extrusionOk="0" h="46851" w="103516">
                <a:moveTo>
                  <a:pt x="44524" y="1877"/>
                </a:moveTo>
                <a:cubicBezTo>
                  <a:pt x="35514" y="1877"/>
                  <a:pt x="26486" y="1795"/>
                  <a:pt x="17508" y="1046"/>
                </a:cubicBezTo>
                <a:cubicBezTo>
                  <a:pt x="13640" y="723"/>
                  <a:pt x="8614" y="-1285"/>
                  <a:pt x="5870" y="1461"/>
                </a:cubicBezTo>
                <a:cubicBezTo>
                  <a:pt x="-3923" y="11262"/>
                  <a:pt x="415" y="30289"/>
                  <a:pt x="5870" y="43025"/>
                </a:cubicBezTo>
                <a:cubicBezTo>
                  <a:pt x="7961" y="47906"/>
                  <a:pt x="16376" y="45584"/>
                  <a:pt x="21664" y="45103"/>
                </a:cubicBezTo>
                <a:cubicBezTo>
                  <a:pt x="31883" y="44173"/>
                  <a:pt x="42193" y="43038"/>
                  <a:pt x="52421" y="43856"/>
                </a:cubicBezTo>
                <a:cubicBezTo>
                  <a:pt x="63776" y="44764"/>
                  <a:pt x="75113" y="46350"/>
                  <a:pt x="86504" y="46350"/>
                </a:cubicBezTo>
                <a:cubicBezTo>
                  <a:pt x="91814" y="46350"/>
                  <a:pt x="98899" y="48352"/>
                  <a:pt x="102298" y="44272"/>
                </a:cubicBezTo>
                <a:cubicBezTo>
                  <a:pt x="105609" y="40298"/>
                  <a:pt x="101069" y="33996"/>
                  <a:pt x="100220" y="28893"/>
                </a:cubicBezTo>
                <a:cubicBezTo>
                  <a:pt x="99206" y="22798"/>
                  <a:pt x="98732" y="15392"/>
                  <a:pt x="93985" y="11437"/>
                </a:cubicBezTo>
                <a:cubicBezTo>
                  <a:pt x="91057" y="8997"/>
                  <a:pt x="86718" y="9111"/>
                  <a:pt x="83179" y="7696"/>
                </a:cubicBezTo>
                <a:cubicBezTo>
                  <a:pt x="70444" y="2604"/>
                  <a:pt x="56162" y="1877"/>
                  <a:pt x="42446" y="1877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